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73" d="100"/>
          <a:sy n="73" d="100"/>
        </p:scale>
        <p:origin x="1080" y="4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 Sanjay</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au61772111083</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Detecting Spam Emails SK.ipynb - Colab - Google Chrome 2024-04-18 16-53-42">
            <a:hlinkClick r:id="" action="ppaction://media"/>
            <a:extLst>
              <a:ext uri="{FF2B5EF4-FFF2-40B4-BE49-F238E27FC236}">
                <a16:creationId xmlns:a16="http://schemas.microsoft.com/office/drawing/2014/main" id="{FAD3FC1E-CD9D-7F46-EE45-912BA1FC16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3222" y="1127782"/>
            <a:ext cx="6557554" cy="3442716"/>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604</TotalTime>
  <Words>919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sanjay s</cp:lastModifiedBy>
  <cp:revision>164</cp:revision>
  <dcterms:modified xsi:type="dcterms:W3CDTF">2024-04-18T11:58:23Z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